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Levanger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1147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13 931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11 283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17 469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33A440-862B-1552-7075-FE0C49904F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42290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93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8606E86-ACAF-6517-7821-6178F63BCA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7AF3DCB-B55E-8F09-542B-49DDBAFB75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22032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17 469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69FCA49-9B1E-EF84-3F50-A063B4EB800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10178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17 199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6973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9 204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97F2F4-57C5-8D14-8511-C2E42E69A8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84159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9 267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156311-2996-5BED-D9B8-5654190696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0CB46E-E60F-EE15-E97A-2B91AC0AD7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4260E6-C9E5-C9A7-A73E-26386F0989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19F7A7-1102-86BE-CA5A-E0700F7299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A4FFAD4-A36F-463D-BF1A-1556FA0EBF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F095D9-802E-3DB9-E21D-D663C5F0F5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C09DD2D-7B30-00D9-58D6-F5297CA70E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970301-1DD8-0F35-744B-8498F5ADE3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EFE503C-5D52-D451-1A53-71EF09C26C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2024-01-25T11:41:51Z</dcterms:modified>
</cp:coreProperties>
</file>