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Frosta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853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6C14F4-07D4-6FF7-AD54-45918DB9D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2944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9472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59F488F-983F-20E5-B123-70D42F861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2F7458-3791-F25B-1FB1-248111DD6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7136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185F16B-7B93-E6A6-927E-30D689FB31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7732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8774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68BA36-13A7-D0B5-8269-E303F66D0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981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E30F05-BC22-5FD3-2A60-60E5C69CA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95F064-A24C-5AD3-957B-F9DB7C78F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82BE92-34A4-1CA8-9A29-C4760B674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86553D-511B-2219-B4A1-68B056F7B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CDC196-8103-0536-D705-0F852BB10A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BE8765-A309-FFF4-F956-4475695B5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4D5F95-EE4A-3E2C-3F82-DBEE9477F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9571D2-58FE-B4AC-FB40-F58A356E0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E20FBE-27AD-9132-8A55-0C864B5DD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2024-01-25T11:41:45Z</dcterms:modified>
</cp:coreProperties>
</file>