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Stjørdal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8875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6B10E2-5101-E7F3-29BF-B9A5181A8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996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3670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EF16669-944C-9600-2DA7-EC40112DE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3DB5C1-6D9F-8178-E591-6C56AC90C5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380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1655E42-4B72-FB8F-36FE-39CF0AA701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5825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9533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48D2BE-2F5C-CFF6-74B4-580222DC1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1082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6 205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70506B-274B-3C2A-4309-0516E0EEF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54CE97-E24E-F987-A4F8-582546F4B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5B6EA5-20C0-95C6-0848-DA639822CC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2CB9C8-7FCC-B644-6950-A68486175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03CC05-3407-85B5-610F-7A3D0F3F6D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43DA48-4A4D-FA41-1FCC-E58412F22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D6930C-B531-6DF4-B52A-79C3F79FE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06E02D-C230-9213-FBC7-922C113A5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655DDC-4708-2B5D-C664-E9BDC44596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2024-01-25T11:41:36Z</dcterms:modified>
</cp:coreProperties>
</file>