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Tydal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66812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981ADF-5D5B-B2C0-9256-B281D2694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2721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8734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438E2CD7-04D2-52E6-8A41-33A3EC7CB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BFDB9B-5F7F-D81A-FDA3-CF77F41ED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3539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A1A6F15-300B-C084-B89B-A917E828591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765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3504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354BE2-8136-B185-EA85-4E1491629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5000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B40380-1EE8-B2A8-88EB-EA338C939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E66451-73E3-C808-5B1D-2BEBC12CA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DCAD80-B02B-A9B6-959D-AD25E311C6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8607F2-6AF5-B92C-9F42-A70150CB4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9501AD-87A2-C80B-ABDC-5399966BE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255F46-063D-897D-6CE6-AD82CE0C37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5EDD94-7070-2343-DE81-260C20A9D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89B581-A3F8-A001-A712-B73DCCD36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E2F1C04-729F-F2C4-5299-DE66B6241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2024-01-25T11:41:28Z</dcterms:modified>
</cp:coreProperties>
</file>