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Selbu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5467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CE3A54-C3B6-88E5-C6D9-05D43C567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0321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6348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19D1774-6EAD-0A95-4822-AA44ADA57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E28AE5-38E9-B73E-4CE3-84DA822899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3665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EF5CAA2-2247-F7C6-7126-6C0E198AEA1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4475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1435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F0C792-6EB4-D7F6-9B6B-55FE481E5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1757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F69918-1503-562C-618D-3FF2887B2F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0A4731-4309-0360-D146-E80ED0BB9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FF7202-F19C-A5AE-6950-2673807197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3B5B41-C90E-2C8F-1431-1A87572D6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5A783B-7677-9517-06B6-F81B73142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176EFB-A8D5-7E7D-9367-92D20C7CA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920D06-6AB6-6EEB-6C94-F0E2ED7EC9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483779-0D6B-ADB9-3223-77F195DC2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96C770-519A-0CB8-B0D6-E0FC4664C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2024-01-25T11:41:21Z</dcterms:modified>
</cp:coreProperties>
</file>