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Malvik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8183028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5 057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3 380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2 458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5 577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4C1AACB-1D9E-3443-81B4-BF6525574A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5657386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643818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4C6B9E14-714E-7A4D-A689-9EFD9F8259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9ED493B-781C-110C-B088-60CE3CA36B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607745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5 577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99B8073A-E3C8-63B0-9102-47E4E731AE97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501771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3 467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3 467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3 467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331130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3 253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539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1 785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BAF84B1-11AB-567F-2D64-287AAA40CB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637364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3 838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1 438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32D9E77-AD97-C5F1-7383-7CD01771DA1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602B7A0-E848-5995-4904-C31C971682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F066322-7F34-2992-32C2-D85A215A442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0038E4C-CED5-6B37-9525-0212B9F7D7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6410668-A551-EABB-D6A9-5D300F94F5E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9A2FFC1-7E09-5D70-5D65-6746E92AEC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EABFDDB-1B34-BB6F-5AD0-47DC0F245E2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EFF3C9E-1888-334F-84C2-BA359B49F8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E44BE08-D25A-E80E-6DCB-8A75A4A8AE5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762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2024-01-25T11:41:12Z</dcterms:modified>
</cp:coreProperties>
</file>