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Skaun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1371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3A6117-0030-7C2F-C237-6801EE3705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08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0206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5DD6AB2-EFAE-4715-9038-682527509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7F7DB4-E9AC-7F16-0A1B-94D4FF33B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1073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0F672DE-CDCF-C75D-1D2A-4969208CF3E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564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4639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59652D-4394-154A-B42C-08C6728CA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5615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556406-543E-76C4-B2C1-26D5BB624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3860F5-E1A5-6301-1885-082100C87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E91DD7-C616-7BE4-68E0-19510BBBF9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6D74E3-C3F9-CEF1-8DF4-758E81EDA9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247878-D440-66EB-B4D7-59EB149626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8507C5-DC83-1F98-6AF4-0B0310BA0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7EADE6-9BF1-6D7D-04BF-A7ED4A6B2A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632172-34DF-E9B3-0AAB-CC247F33EC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6D94F7-4F8C-5771-BBE4-406EE58BE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2024-01-25T11:41:03Z</dcterms:modified>
</cp:coreProperties>
</file>