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Melhus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621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259FAA-3E35-2170-4E6D-46F2C2FD34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9021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3057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D23D07E-E2EA-BB46-CEAA-6B91722AB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D4CE1E-2A58-CFE7-F2A8-90A4FC7F8E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3298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7A3CA56-CF2B-A9C9-A47D-4ED7E3406A0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5580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2674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6A99DE-BAB8-BFA6-C127-9C32253D3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6725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EFA4C4-E06E-074A-292F-7FA2E3B31C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1C0B41-0AFC-D995-95C9-A36E6CC49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849F75-7361-FDFF-814E-9CEE11C0BD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41751E-01AD-618D-DDD3-CC5A5A9A5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1B9AF9-801E-512A-CDC8-49C84755C3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003FFF-680F-D459-717E-695D3A5EF7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A4A767-7E30-C4C4-FEC5-A551F33E3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5210DD-1BF1-2E78-4D09-437D98758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3F3F0F-595D-E829-D23D-5EEC669762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2024-01-25T11:40:57Z</dcterms:modified>
</cp:coreProperties>
</file>