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Midtre Gauldal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032085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335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744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569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335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D49D5EC-F202-900C-BB6F-33FFE5B303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202559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095851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BAD44517-B35C-7DE7-90EB-FA8902EF63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DC7F4A5-6F2A-6BFE-E9E6-D04C59B983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737812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C20574F3-B7CE-7A7D-F5D8-2F10EF42F413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898275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744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744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744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017085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518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0AE9066-25D0-AE73-8C65-169350312E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978339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335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409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EF6157A-683B-6377-E73E-3A89F4F2118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A0FDAF8-9EA6-9D86-CFDA-BCBBE4F7BA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F0475A6-F5B6-3F16-A2DD-09390A317F9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2B93AE3-F1D9-44E3-C10B-3EFEE4956B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6D2EF79-A098-6522-2B77-86B8B5CA689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B7A9F63-7AC3-4401-97E4-EAA8F4B8A6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808F1A5-1A99-F4C5-04FC-AAE2C1C183F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0BEEF7B-ED7F-024D-B029-462B652B53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2F614D6-4170-E649-6239-DBC8DB304E6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751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2024-01-25T11:40:50Z</dcterms:modified>
</cp:coreProperties>
</file>