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Holtålen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5868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DFC962-CB77-A1CB-0F8F-F660F32CA8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0931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849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84D050E-CD8B-99AE-8996-7C15751DB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168E1C-FD7D-088F-8386-20E9D38E3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2559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4EE2DB2-EA57-86D1-7BEC-E545EBD70A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4142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1570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7B8A5A-C9A7-F02D-5D8E-AEE6E06AC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041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5C89C2-1D27-3E32-D570-5CE13C932A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F5E8BB-F761-FB88-A3E8-B0296D366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34C6E9-59D2-6096-ED1E-BAAA036ED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592D5C-E031-4460-D64F-FC486D22F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1827F5-72AC-E0D7-0D23-7CEF9194D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450535-9457-C534-D427-E9B31F254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371472-0CE6-38DB-5685-307A4B06AF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D5D578-A2C8-01F1-B093-353B9D7C7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8E6AAC-12DB-1393-D398-CDDDD26443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2024-01-25T11:40:43Z</dcterms:modified>
</cp:coreProperties>
</file>