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Røros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5608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EE85A7-8842-34EE-BD75-B04D16417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5818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15581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AED58D3-BAEB-0ECC-2CEE-9F54574F75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952F52-5331-E92E-2458-F674076CC8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81006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C4A97F5-676F-1877-E7C3-3D071CEE3AC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489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72394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C9641E-9EED-E9EF-5BE3-F76B24374A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0039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9FB53D-E1A7-331C-F296-915C608C53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074246-D5F4-792F-E1C0-549C902CF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5D78F5-1292-1239-5BAF-1E4DD5D20A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61C5A8-1FA6-566B-7C10-957CF6C5D1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89B6D5-9AD5-76B0-5617-A7EC8AA810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417679-3FC0-C72F-2AC4-232E3FC84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E3C9AE-B571-A16A-E593-2AA965A465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C8CB1E-55D7-F210-7D61-1B8A439976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C287D6-F5BF-3130-7A03-006F9C5D23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2024-01-25T08:56:32Z</dcterms:modified>
</cp:coreProperties>
</file>