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Rennebu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2935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1C66F5-5769-C2A5-713B-47EB1C3B4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0121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083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376E8D7-0D07-E0DC-3167-691180838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656092-82CC-C757-1641-88551646E8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9150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7B6A5E9-F8B0-8357-0394-D323734321B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8999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5188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D7BE94-3B25-DC8C-E205-6A514CF48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173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68E6EE-8900-2327-EEC0-E0EDC82E6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8220C4-B072-0BF4-21BB-CDAB35748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F6BD74-19B0-95F3-CB3B-244590ADA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049DE8-CB7C-EA69-1163-D8124171D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1F0FCF-4154-3093-D193-CC30822FC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E886D5-4C7F-2BCA-DD3C-649D2FBDE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184150-8FD6-BA20-F262-9ED833DCA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15D9D4-51E4-BA10-A076-30280A595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F610E0-BCAF-E752-479B-F292CA9C2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2024-01-25T08:56:24Z</dcterms:modified>
</cp:coreProperties>
</file>