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Oppdal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475465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3821E6-7E28-81D4-1FE9-7A9CEAFE6F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652754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58500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B2C7040C-0294-FE6A-0CB4-C82E98D11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96458D0-BCB1-145D-4080-025167B3DB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24837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9272FFB0-848B-517C-CF54-7249FDBB4D5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43262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42555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1 037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2A40010-3446-31B4-B796-8F99E8FA49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76604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A95E773-06EC-8888-DFF0-A190354A0C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0C55ED-3896-E298-593A-51AB4A8FA3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4259317-2C31-87CA-E08D-C7967A23A6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FFD0EE-0988-26F5-632E-5B2E850405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6FEB40D-0DE6-5546-648A-29911E8043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9AAE576-0AB0-12F6-577C-7CDB95FD0C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BBBEB92-FC85-C8E5-18FD-505B6DBA33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4C1E1AE-38CE-40CB-837C-A565527CB7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D20B577-C46E-6D32-01CB-92CA031B63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2024-01-25T08:56:11Z</dcterms:modified>
</cp:coreProperties>
</file>