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Osen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83448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C3D0AA-0A4E-1077-2E03-E01AF82B9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337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9579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CBD4ADC-B6B3-D1D5-3029-AFD32036D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BA6B7D-1C86-B7FE-DEB0-DE2438981F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7084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E460256-75D7-36CD-43DB-ADCE464B1EE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6586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0954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82B9E0-F6CA-7B9D-A5FE-77A86330CD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4665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04F24D-A8B2-0B9F-92B8-B0F8E5ADF8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C95AC1-FFFC-174B-5CF8-EBF83EC289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606D00-5DAA-200E-9ED3-C673D7752E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9B9F5E-8E5F-F60F-2A65-35752C377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523508-1BDE-7317-A29C-BD3CC7FFFD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E24878-55FA-81CB-64E7-C4D0E5BFB2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03B08E-9C4C-B278-CCBF-F382D2A702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D0EBF1-F964-22E7-6A30-023F9D3B8F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D885A3-B468-6C84-DBBB-1BE7401918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2024-01-25T08:55:59Z</dcterms:modified>
</cp:coreProperties>
</file>