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6121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D35899-786D-7117-FB22-EA6517002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2266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5152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D4392A3-4D24-09E8-CFD4-12FBCA65B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1B48C8-1AE4-AB27-DF26-B8F3142C5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40607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81CFDFD-F617-E3BC-BD2D-155210ABA20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2778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2335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CC2D07-30CE-E78B-DB8A-F9BA1D454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946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CD71D8-9857-79CB-4BC8-FB190CEE0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414232-DD71-67F7-8E3F-88EB6C114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8425A1-59DB-A349-3D74-317F1EA63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E42EC3-5E82-AB97-1B0F-D4631A049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B2776A-E960-0DB4-F823-DD3566D06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601EA3-A5A7-92CB-6BD9-41BA6F752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1AE264-2F8F-9938-51E1-D49C3D997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880905-CA67-0773-8855-0B18A57AC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BA3396-F5F9-235B-1D71-01F791640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2024-01-25T08:55:48Z</dcterms:modified>
</cp:coreProperties>
</file>