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Namsos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1830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7 239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670440-2295-DDB5-1E3E-A123602DC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7636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4443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D23B698-7E4D-970C-5EB1-05AC28F45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4D60C3-C4FF-68EC-3859-2BECEE7B4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5392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579669B-FC20-6762-DA02-ACBEA6773E3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9765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0468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9C78CB-4D66-BA8A-FE2E-1330C8B26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046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96C495-2C71-5DEC-F6A3-7C16AFB196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C10A26-FD47-3E7B-3D3E-1526C00C2A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43BC92-EAEE-A2EF-7672-561ED82519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5FC3A5-EC66-4D7C-A934-15AB40E92A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74553F-968F-1B18-E641-D126C66234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A7CC53-D559-686D-5B66-35A022D7D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632CB8-EA50-F407-26F5-39DC6ED444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F98708-F4A5-3175-2B38-77885084C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39F1B3-1115-D618-F659-DDBD31DA91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2024-01-25T08:55:39Z</dcterms:modified>
</cp:coreProperties>
</file>