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Steinkjer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0807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53A163-3D39-D15C-A6E5-041CF3E7C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574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2694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4669C8F-D97A-D7D3-582B-F70E220D7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B72A72-2012-24A7-E12A-BD55A622C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403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C5FA58C-DE46-7D85-1A40-D3E3D6FFB90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4928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1969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0BBA5D-D484-0FAB-AA3B-195F6729C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802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AC3A32-60E9-09C5-0F9B-9F69D0DC9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381254-5816-BEEA-E584-A2E4909EE1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0FD83A-DD07-4136-0CAA-CDDD056506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D11628-E32D-C32F-81BD-9C7D074D6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A90E9C-4EA9-CA19-9FDB-796FCBAB3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8996D4-7DB7-00A1-325F-7D0204E24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4CA81C-ADBE-39A8-EF7B-B19F1C2A49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550F7E-45F3-9452-CD72-3C8F8E9BB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38E4A6-45DF-5253-72BA-3EF89386E9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2024-01-25T08:55:27Z</dcterms:modified>
</cp:coreProperties>
</file>