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Trondheim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7047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27 758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50 539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42 848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72736B-7DD5-EEB0-CB9B-FE78C8A994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4306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406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019D30B-8488-97A1-18DB-CD02071B2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5DC46C-CF3F-FF30-8C73-FCB13D2C4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8657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53 560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A3A6F2-5736-7AA6-15CE-9AF5A75A5A0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572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56 443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53 981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54 052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3375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40 422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36C33A-DEC7-72D5-20C8-CD3413976A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9288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17 456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33 655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F854EE-3EEC-B1BD-60DB-E2E65C1C48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F2DEBD-1508-B266-0F96-329F316F8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09641D-9CDF-ED11-88EA-482A6F8A64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E0BA6D-F01D-F693-23AF-E71123D97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A5025B-39ED-385C-6150-C8DAC2C50E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407DD2-A0EE-54D0-E9B8-A1BD77827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B16B56-8090-CDB0-14BE-4F63666DC6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33AB28-F601-1F64-3944-2E0CB78CD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443A2C-1F54-A7C6-9FEF-84E225AE2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2024-01-25T08:55:14Z</dcterms:modified>
</cp:coreProperties>
</file>