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7450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414 049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494 655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340 413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74 460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200 302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646 902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CE7F41-89D1-95A5-111D-93FFEC897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2616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4927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9D1086C-BA0D-1050-6A4A-1915655FC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10C24B-E0E3-B56C-7F04-3D3B5532B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7688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646 902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B32A78E-1966-51A7-CF01-F29609F4809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2549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214 762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430 498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564 084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810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170 849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444 308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15B90D-9AFA-62A9-6904-A04AD4E53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2572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319 534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293 165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EF81AD-2652-4AA9-970E-6A639A0CA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A6F935-9BAF-FA8C-032D-48B402B9B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7F86D0-84DC-F149-DA9D-E85AF3076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14737F-36FC-C17D-7A10-C4424FA53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48248E-508E-E885-B53E-5005C55A0C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57DCF3-7AC0-3AC7-3F34-4E38E1A00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C1B65E-C384-0D36-0420-AEF08EC9F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0D57A4-8464-A843-BFB5-90A318D07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06786B-4976-808A-0F27-12982BAF2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2024-01-22T11:23:22Z</dcterms:modified>
</cp:coreProperties>
</file>