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7934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8F7CF5-F526-4070-221E-3E781EFEF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140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631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DB78009-9713-7BE3-3C60-36289C5C4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5005E1-FA4C-9654-650E-746E18E5D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8861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11 521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E068824-A518-0912-0361-163FB4411B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176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235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48C5CD-591D-E702-5918-C3B72E549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3847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7C8DE2-041E-C65A-CE2F-91AD5479B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05B1C2-BC9E-9780-140C-9F72AFB7E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2E45A1-6F3B-DDFE-4BCD-7CE398BB3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122A77-1E4A-A2F1-601D-324D2D3EE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1FF87D-B2B4-CE21-A2BD-0A763C8D6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33EFBC-13F2-C0D9-6080-1FEAC3B0FB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9D685F-BE62-403B-CB6C-5024F1E258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AD62E6-224A-F2F6-0D26-61E582633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19E8D4-A4CC-C6D8-BFD5-6101D40C2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2024-01-25T08:55:04Z</dcterms:modified>
</cp:coreProperties>
</file>