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Gloppen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3878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AAF3BB-489E-D9EB-495F-FFD0E0CB15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3001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85155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DF8E078-812A-9ED0-791B-9F6A91C61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82AE49-809C-394E-BAAF-3A2FCD7804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1054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6102056-EEA4-3337-2FAC-BBC6B2B85C7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65665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55180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19630E-CBEA-F5FA-E2EC-EC89C40B11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55735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3 950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3E991F-2624-AE16-A3EE-A8DF273DF1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9ECCD0-22B6-1464-61E7-BDDEC0EE3D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B36573-9B1D-9C1A-BFEE-4CB412EDA0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74D26C-90D5-EECC-0CDE-125395274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35EC8E-7C6A-4EDE-AED9-BD8E0A242D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DDD025-5549-29DF-9E68-413691E9D6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593618-D44C-F3D3-408C-07724CA972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F936C7-D6FB-0C2F-E106-74551F9B71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62E76E-8BE8-8B36-BB27-81C7FACA37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2024-01-25T08:54:54Z</dcterms:modified>
</cp:coreProperties>
</file>