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8228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9A8C38-50CD-600F-D5CD-673F1A186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2504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48083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4008A61-519E-2D6F-ED8B-B8B54BF65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7FA8551-E51C-9B91-4350-38A319329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974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13 170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6A0DFB1-2365-4AC5-B5BB-3058F70FD7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106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5 699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9 545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4486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79D0E0-DC73-A20E-1FF4-69476F292E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6986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11 202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2BACEA-786D-AB81-B9D4-12EC209D3D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30DD40-530D-3BEE-39F6-BD063BF22E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B32B29-138C-6259-BD48-8853FD624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ADF69A-5E8A-FF2A-62CA-21D09AB0D4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D70CB8-04D9-93CB-C7A7-2B83BC1C3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566EBB0-A400-FF59-B516-E7A4292D01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F6D095-57C4-DFC5-93B9-C776912E3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ED831E-E9E3-F266-9725-1F58F6A41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8E09F7-0150-7DAA-882E-EF017745EC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2024-01-25T08:54:43Z</dcterms:modified>
</cp:coreProperties>
</file>