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Bremanger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9248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B4A6A8-F8BE-CDD8-F508-FFF9FD31A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636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650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7544B1F-50B3-0EE5-9D2E-564C5CCF6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D52387-29E6-48A4-8F82-474094E2C4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5400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632FA26-C08D-A32C-793B-6583C18B1CF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9134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8483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C39552-8AE2-A0FC-ED06-A6F95B8C6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6883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B29EF0-B0D6-CACD-5888-BD1C059C0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219C7F-5E83-30C8-FBAF-8FCB77084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24192E-AA7E-A932-1521-6934068FC8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9589F2-4856-6052-4686-EAC92F7543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33E4AB-B4E1-0656-C4A1-C77C7BDADF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844772-6842-7B83-40FB-985D7ED87C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194BC4-CC39-108D-EF65-E069DE6E15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999496-E133-D7AD-4D36-1957E5FA5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D985CB-9B6D-7CC2-B45C-834D7CDDB8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2024-01-25T08:54:31Z</dcterms:modified>
</cp:coreProperties>
</file>