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Sunnfjord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3895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15 309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C01562-DF3F-7407-9238-5D67D4B6B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383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3616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FFE2551-3851-1562-5593-8AB187C60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2B3267-D2A3-E23D-8C36-5108F694D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7975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55630A4-EC36-D61D-1A87-9CE2C55073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6022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16 987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2941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7D97D5-2329-5816-6CC4-A9E48F957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864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13 789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36C625-F0E6-4979-420B-CD449C9F27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5B1CAA-9AAD-73B1-2467-D974A0843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90AA72-CC45-02AE-1524-E3F06E27F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C674C4-C41D-3573-FF27-64340A496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FF18D5-04CB-6594-BA67-F102CB389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B5AC04-C7CD-1C60-4D66-82C9729A2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4F362C-45CD-D163-B4F6-EDF35524B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7E869A-E6B0-6951-D4B9-D35FFE315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9A7A3E-C508-D567-C296-BE56900F16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2024-01-25T08:54:18Z</dcterms:modified>
</cp:coreProperties>
</file>