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Fjaler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43443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FE61DC-E222-4184-0636-746DE1F7EA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10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27071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7113C2B-06E0-2FE6-3D8C-117A1C20A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9CFE1B1-5968-5F41-3D81-FEBBE524CB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0505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11 080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1A3EC7A-6A24-30D3-FBFD-C11220A043D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8366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1 885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9 742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4469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7 930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9BB9E3-98C8-CA3B-453A-FE41F1C6E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1056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8 477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AFCBA8-6F2F-F486-8B42-C1E66D4845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F3BA7B-5E2F-64F5-3C51-5CCE69601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6B3B04-D927-E5E3-D4D6-B9D74EF372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109D5D-52A6-8C55-EEE9-DC67096696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830846-BF07-69D8-7A52-0F4E6DD298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E73DF4-47B5-7062-070B-3C67CA8D0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CF1179-A312-9FC7-C94C-9C951F2F58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A12C74-6ED7-45D2-A636-A28FD7455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D9259F-A9A9-B848-8FA2-A861410CE5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2024-01-25T08:54:07Z</dcterms:modified>
</cp:coreProperties>
</file>