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256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09A087-8CC2-1AD0-D38F-3B9EFF114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907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012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477F88F-8DF1-F944-9EBB-EDB132600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4263A8-8C08-1019-CCD5-25A0E2065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276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B859C36-9066-11F5-9D51-0F805B9513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2528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475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FD41C8-C147-0677-73FC-1B81D71C6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4084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37DD8A-A7AE-2225-091F-0AAD4DDA4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959DE8-0963-84E9-80A5-A5C190AA9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18293F-197D-DF34-D25B-E1414CC00B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66BE25-10E3-E30F-DC54-D5BDED21A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9059E4-14E5-6555-58A4-8A2265E01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A4D931-86CF-792E-7351-37F0988E5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E3B2FD-8C67-4605-A965-A5A1B71277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387FED-2761-557B-39E9-74A9EC882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3C88A7-2B00-6FFE-B2E1-CB2368978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2024-01-25T08:53:54Z</dcterms:modified>
</cp:coreProperties>
</file>