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Luster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0152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100BBE-F81E-358C-4F4C-72F339F09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8236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0046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263FF4C-793A-F84A-AF1E-37F278304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BF06C9-A867-9EF7-B90F-5871E1B55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9442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2BC238E-2EB9-2BAC-F575-B98219E6E70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1816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9 380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12 280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590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61D7AA-BABA-3B83-1948-5A207327C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5533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271709-A1A6-AEB1-BB30-AE4B44297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E84376-47A0-B4EE-3215-1F16FCE56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394E22-D912-3B8E-2DC6-62396E7E93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0DE0A1-A1D3-70BD-2B3E-73361A631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BA1BF8-CA0D-2D5E-9ACD-C424C4BDA3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A78B62-F2BC-B8EA-F173-06A20E613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5FDAE2-E8B0-952E-66C7-541DF137E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BD783B-B3B3-47A8-1A5C-7964CA6E6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1418DD-6196-70C3-F8CA-63F0949291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2024-01-25T08:53:43Z</dcterms:modified>
</cp:coreProperties>
</file>