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64" d="100"/>
          <a:sy n="164" d="100"/>
        </p:scale>
        <p:origin x="1602" y="14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1/25/2024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1/25/2024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Årdal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60088128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3 915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6 822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4 385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2 014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9 177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EE4BCE9A-8C5A-7AD3-DDE7-BE599F22E9E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26500477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27969635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FE798CEF-AB09-4F68-C627-2DC1BE36C5F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9762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2F229DC2-3C44-5DD8-6D7D-4A9D074EC3E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5485064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12/2023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9 177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31.12.2023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4A7CF962-F955-8F75-0B21-546BB4F4F31F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47826476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2019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3 253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6 822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6 822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09675442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1 256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7 921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97F87711-1DEB-5B3B-6913-99B8C40C37C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71228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26255562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1 476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7 701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5EB3C4AA-6627-3CCC-810A-0032C9163BA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9055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B7B51DA3-C0D2-E285-C8D7-8B568597BFA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778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E35B1A97-B9F4-518D-22DC-ACE8BB4A08C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5106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6922198A-68B9-A0D7-A25B-EC30C87D0C0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76327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10AED652-011D-9812-F4CB-D882A645F16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632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66032293-FBC0-CCA4-7214-D4F2898B64C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9B645867-A78D-3173-C7E0-0D08097CE6D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8A0FE6B1-DC9C-EBCF-CD55-AE79D4BE0E1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9EC66848-84AD-2EBB-F60B-8D738E720DA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7788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763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569</cp:revision>
  <cp:lastPrinted>2017-07-27T06:02:26Z</cp:lastPrinted>
  <dcterms:created xsi:type="dcterms:W3CDTF">2012-04-19T09:19:28Z</dcterms:created>
  <dcterms:modified xsi:type="dcterms:W3CDTF">2024-01-25T08:53:33Z</dcterms:modified>
</cp:coreProperties>
</file>