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2114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D5B376-11F1-967C-DD3B-77463DF14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32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737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B30950B-0968-6484-8483-23E5EDED0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641A61-7492-B060-AD35-BDE308FCB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9097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2EF44B7-96AF-6376-9DA5-59E7CDEE526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803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1201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070E21-758A-A78B-ADE2-C833F8F70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5903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34564E-5D14-30C3-B1B0-7093E06B5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C8331D-97BB-B5C6-9B3D-FFCB2DFF6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4ED7F5-93AC-7678-4E4A-0FF101F70F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CE1A41-86B0-DA49-F246-0B8C1DB4C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CCD3CB-FFD5-5737-7BD9-A1DF77B94C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913134-9003-ECC6-26E9-176094765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24582A-9968-D095-49B6-EE2CC4E93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751D1F-22BD-03CB-D47E-21968AAE4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2E3B95-4DFE-9183-5D95-BD7167C812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2024-01-25T08:53:22Z</dcterms:modified>
</cp:coreProperties>
</file>