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Aurland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1768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1 631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9850D6E-9625-FFF4-290E-73E5C52EE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1007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5820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1B44519-1217-D28C-73B6-2EF86B6A5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45D0BEC-3045-6B30-24DA-C12E1EC00D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7076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F4593490-AF7B-F827-98C2-10AB971EED4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61663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5877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AE3A5D1-64A3-31E7-7728-F20D94AE0C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568221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C21903-F26E-4899-4D74-D6F965DB9B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4CE749-B6D5-6600-1C4E-22DEEFB5DC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D0664F-4A2B-D0D6-D3C0-9CE98D9EB2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63D0CA-B408-C499-4761-0AA10D6C4A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4AF88FD-3213-7079-CDBA-9BDDA3B7D4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2AAD0C-A2FB-5BA7-877C-B1E725DBCA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B107DC-70C5-F420-575F-C389D32DAB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7FA3EBA-11E8-CDD9-3110-5C79F268F8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7A43704-3B3B-BF67-B78C-3D43480ECA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2024-01-25T08:53:13Z</dcterms:modified>
</cp:coreProperties>
</file>