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Sogndal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851766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7 176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9 136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7 742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2 200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11 755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A10A890-D73E-4FE6-8BB8-CB9B29D048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641979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789438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B33D215B-CA86-1C52-D4A1-F9A8C30DB9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7310000-B3C3-84E9-66AB-36DA2C7899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580610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11 755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757E60F5-B8EB-17FB-1DB5-FF543C12B574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078109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8 675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8 675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9 040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994454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4 352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7 127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04D6A19-9A4D-D5C9-E24E-4CDB76D3CA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908942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6 836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4 837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F3B2D8F-9D30-E236-D42F-C10EFB2CE70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5F61C8C-1FB0-B029-C04B-062FFDD8E9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0C3833D-9B11-F78C-7570-9F7251B4849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8451D6A-FE56-B69C-A667-2CB9360C33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68216E3-555F-D1BD-435C-C410FC94C4C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56D2227-06C5-BB72-DAAC-62913B95DF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B402650-20D0-178B-50EC-7A3503628B1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856AB6A-EA19-3C71-1811-D406DA7FA4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4A1D5A8-5086-E664-A77F-A9B88E9C7FA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763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2024-01-25T08:53:04Z</dcterms:modified>
</cp:coreProperties>
</file>