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6495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A03D84-142A-4C48-8F17-0719EB584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9839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512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F245306-7448-BC36-4A73-F4F90308E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4CF423-3BF3-F599-4598-60B655A3B8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5467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5E29338-F1BD-4788-89F4-22759C4CBF1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0326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5723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A43033-8E3F-E2BD-7150-812209DD8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0757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618E3D-231D-4FB9-D083-38A08E567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F422FF-3581-0B0F-0AC9-B8EE33E901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B9147C-7EE7-6E7E-EC06-6D11BBEC1D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68650C-E339-45A8-0215-F7A98D20E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EC20A8-7268-774C-E7C1-ED18576197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5D3B83-7C42-7181-A9DA-E0231A6E1B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A11021-C571-CF91-7050-836F8A7435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C1619E-DBF4-65C8-232F-C04600DE89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F1B7B5-A789-9A0C-0142-CD48DF2A15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2024-01-25T08:52:54Z</dcterms:modified>
</cp:coreProperties>
</file>