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Høyanger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242045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9 889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18 664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16 123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18 664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F09C406-435F-1CB6-DB2F-6923D400B1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132027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588659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FF77B659-F20A-0E96-2BF2-DC18146A76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F09DD80-43E1-C601-9A84-096081DD32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089691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18 664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D9645EB0-48A0-EC21-E7E4-B9D111D5DBC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928370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4 401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9 117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18 664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586304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7 912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10 481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07B491C-2357-D7CA-BDAC-14BF5EA81C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036657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9 482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8 775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0AB2DE8-E41B-0E62-D1CF-7CD61C754E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217923F-7E22-B03F-35CE-0CF2E773BE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F6F65D5-582F-4FC3-7EAA-3BAB1D2767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F6D446F-C247-EEC5-C320-0098C6D9E5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20609AB-85A1-10CE-434F-52904C34F4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3239BAD-2116-8B76-F096-C16204A605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522C772-12F2-F844-1B3D-4CA6388F90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395AE07-15DD-8506-6FF9-695AED79FB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B8C7CF6-B69E-AF67-BBE6-70F53BBDAC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2024-01-25T08:52:43Z</dcterms:modified>
</cp:coreProperties>
</file>