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Hyllestad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28329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BF4AEE-8C96-E9E6-B01C-EC1DA5540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28268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83921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8AC82CB-0D4D-C959-2FB4-AA81FBEEC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C4D574C-DFD4-415C-C588-CAA9041FA1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87465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7 658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B856D4A-4E88-517F-AFD1-C0D8E33A57C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700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06807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0A57CE-5FD0-8540-5399-C8CB44659F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00832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3 246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F8FD89-A1FE-6A95-34F9-931736B656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CCB01D-B704-F35F-F1A8-568ED12E93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EE59F80-09D9-8C97-49C1-490AE423A3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49C5F0-BA2F-3FF8-43BF-ECB5E52C7B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08F0B0E-D0F0-7AE1-226C-D566A33995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3F710F-DE1E-ADE1-AB64-93AC15FD86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4C02A2-E507-0755-88A5-96C66A1BD1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509C5A5-A611-78E3-E813-3892A434AD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D99618-F022-92CC-D199-9E0259FFB5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2024-01-25T08:52:32Z</dcterms:modified>
</cp:coreProperties>
</file>