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Solund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4063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F3646A-1B27-17ED-E81C-556F9F10F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185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8548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9313E64-3999-3C48-2B06-6895872DC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402E01-192C-0901-AB32-F8254BE0D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2175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51FA112-408C-31BD-9DAC-A1D9D3B2B9D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21181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7497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447817-C664-62BF-53BF-658717017B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8890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6CE1F4-CFB0-1FE1-D659-2FD295497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125B34-3D9C-E63E-B559-F0A32B9A72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42C327-1807-709A-B55D-2205587BA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1C06F5-BC11-F546-05F5-874ED30AB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EFD76B7-68BD-DB1D-600D-4E35042EB9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789B35-8CC8-F0B9-3A73-5792CFCA0A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6E9B4B-2E72-5180-9073-A2EE405513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0DB25D-F827-AB96-CB83-B90A5D5013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60A842-22BE-2D84-C016-88312F641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2024-01-25T08:52:24Z</dcterms:modified>
</cp:coreProperties>
</file>