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64" d="100"/>
          <a:sy n="164" d="100"/>
        </p:scale>
        <p:origin x="1602" y="14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1/25/2024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1/25/2024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Gulen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71222664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8 994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9 847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7 005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254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894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10 101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7C605D29-AD1B-AAE4-4A15-64B7C482F32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93047932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40984059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C9ED016E-990C-4B3D-6C72-6B04104F1EB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9762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824CC485-D2DE-2C61-5639-A55FAD24EF6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39073259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12/2023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10 101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31.12.2023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3C5FC0A0-31F6-9549-4BFC-603B12675EB5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79932394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2019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5 116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5 116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10 101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25493091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1 297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8 785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4712A68D-7724-DEBC-A188-BC575778922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71228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90667085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7 898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2 163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D64F9577-D576-360E-5C93-D1E71CC04B3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9055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C673E904-23AD-784C-A309-4ED904DC8B2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778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5A4B1715-18E3-4088-4195-A59B3B9C591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5106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4D16EE32-66CB-A7E5-E928-AD5E10B101E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76327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A55D5F78-93D2-3C86-56E7-9B51B61B71F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632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8729E46D-D246-A9CC-71C6-A74C204AA60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2E10E6BA-EF07-85AD-6272-9D11F2ABADE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4138CDD3-068C-85FA-7F3D-A7D1F509B8E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487265E3-1068-BB81-2305-BB056C366AF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7788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762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569</cp:revision>
  <cp:lastPrinted>2017-07-27T06:02:26Z</cp:lastPrinted>
  <dcterms:created xsi:type="dcterms:W3CDTF">2012-04-19T09:19:28Z</dcterms:created>
  <dcterms:modified xsi:type="dcterms:W3CDTF">2024-01-25T08:52:16Z</dcterms:modified>
</cp:coreProperties>
</file>