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Masfjorden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634364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3 036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4CB0AD3-0D13-6423-B75E-97C9C871FD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174459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027988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B760F28F-2BEB-34CB-8669-60E073E4C7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6E11BA2-0EAB-9EAD-DFDA-D000672926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222008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3 191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28972C07-493D-0E1D-B561-67128EEF246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32756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3 191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589971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2 607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9DD8993-C505-A6BD-F352-0DB76C3CCA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184487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3 036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FF359FC-F06A-09BF-B4E2-7911DC015B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D4444B8-F43A-F570-6D01-D828C51011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67750A5-EFBC-A55F-8498-F747840AA1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92C82C4-96D7-3C16-637F-4EA16000F4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A9F75EA-F554-8A48-7A0B-04C9BA1E30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2F5D4BD-F021-5C94-6CD2-275E44525D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249C8F0-1009-5F4D-B854-CDABA5479C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B266AA8-FD8E-0100-DA50-5820BD8412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C06ABB5-5B86-3A29-250C-E368D1A019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2024-01-25T08:52:06Z</dcterms:modified>
</cp:coreProperties>
</file>