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Fedje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6692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A82B60-22F7-D4A9-E97C-6A31FAD7E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6887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1856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D1005CD-5325-D52A-4A4A-6E79FE871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0D7C8E-3464-0758-4B98-B952BB9C6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123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2913120-E113-35AE-55C1-D15881ABD8E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5246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5176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AF6C9B-0492-DFDF-99BC-AC83AFB6D3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5514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7BC3CB-733D-4AF2-FF28-873BBFB8F4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E3C08C-E154-6BA8-E417-DBAA1EE6D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D48F76-CBD5-9355-94DC-E6787DC73D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F9E69D-4130-F44E-A8B6-D519D64C52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CD5693-8D41-76BC-AB53-E0A81E16B8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55C4D9-0E44-5C3F-D3F5-49D50816D2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AFD64E-C12C-CF6B-C645-4CC1E16BC8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D0113C-AE6C-BB49-F4AB-4808A2B726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E087B2-D33C-98E1-6556-643956520C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2024-01-25T08:51:57Z</dcterms:modified>
</cp:coreProperties>
</file>