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Austrheim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437288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2 309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43DE15C-7E5B-E5D2-3E15-764B4CEBEC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756004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675564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28A66357-79D1-777A-12E8-717A382FB7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91225A6-95EA-CC7A-2223-35EB1C14E9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36323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4 780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BD7FB130-C27B-2A77-8E66-F586AAECFBC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153933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4 780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4 780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457258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2 299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E63D156-1B93-6EAA-8162-2195A0D6BE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221926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2 299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AAFD459-26EB-96F9-133E-09CC8F6D5A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8386E78-932B-545D-9E19-957428248D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ABD05AC-036D-C10B-E338-8C411F9E08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B1CDC8A-3BA8-A16E-1A33-82AC52470F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15ED6A5-C61E-A4F0-AE26-DF8704DA96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B880811-C7DE-1451-15F1-ED429A1FC1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F8DFB68-0834-AEEE-AE9B-B09AFB5954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7374E3E-D3B1-539C-6AFD-FEA48F536C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BBF87ED-C61E-52DC-65F5-B6BB981EFA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2024-01-25T08:51:49Z</dcterms:modified>
</cp:coreProperties>
</file>