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Alver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3438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19 067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28 979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E04248-4DAD-F258-BD65-81FA16F99D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63118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5448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3A0284E-5459-ABC4-703B-6D1D80155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835377-71FE-C92B-F230-FBA3C2AB09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6765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28 979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3D8E096-0745-A303-C942-DFC5476F947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5084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3 076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12 196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28 979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874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10 635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F18B14-36A6-1D13-8884-FCC90A6DCA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2534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16 700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11 622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186FDB-9061-E977-674A-B6EC7EFF1F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B3B0EF-6DCC-B940-7461-859FAF83D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3F2EEB1-91CE-93F5-4E15-47A8324550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E7A74E-EF3B-E331-6E22-FEF8AAEFD2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AFCF3E-05CD-BB6A-2663-B632558E5A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0982B6E-0864-2BB8-9468-19D578C82B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24A2CAD-DB3E-BCA5-AC6B-E87B7266E3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0719E1-F6C1-15CB-35B7-143AC3CB7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4CE5CAF-2774-B827-0399-69CD499CC2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2024-01-25T08:51:39Z</dcterms:modified>
</cp:coreProperties>
</file>