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Osterøy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9764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5 647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5 228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5 892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9683DE2-D9D4-2EAC-FF36-506704C601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443152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60046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E922726A-A554-37A9-0F20-EE1C74DA26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DBF3ADC-1413-067F-6233-B8854B7ED4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41415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5 892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F8B57BD-9ADE-45B4-1F09-9D47E4319E3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264342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2 789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5 892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5 892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21409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D7A97C0-1310-8F4E-9021-990565EC3D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7787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3 056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0B0C5D3-B4F1-F0F1-6004-51CB9B6399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21B0CC-317D-0F2B-6AC8-B9E9EA5E4F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91B5FF6-D8A1-9F82-3DE4-F80858F29F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9B3DD90-1E00-F7D6-8BAA-401522457E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E5C13C8-90D4-AF3C-A69A-BF996A85DF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6888E34-2BF4-28D5-2FFB-661A0FCB31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C16D085-5806-5CBF-500C-932D0DA1E4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E31F450-C47A-C00E-243C-7BDE834BC5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42DEA7B-C2EA-6A3D-8617-0445E1171A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2024-01-25T08:51:31Z</dcterms:modified>
</cp:coreProperties>
</file>