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Modalen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36390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4402A1-ABC1-C6C5-0D4D-578E6F535C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05600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83177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83CC034-868A-9741-A7AA-4D984F60E8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A9C5136-374E-FCA4-E683-64B79DC61B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5161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6 191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08F3CE9-8647-B75B-A8AC-E849142F8B2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5968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4 379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90902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7E749E7-C70B-7963-6CCE-DB1289366E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64369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2 857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BA73B26-E8DB-EDB0-A3A9-73FBF18FB9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9CC803C-1954-BF78-F52B-2DE006FEE1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EF28EA-FA6A-AF6A-B7A1-DF24F9C0B7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EC78281-7582-659B-B53F-C44925DB59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86CF6D-717F-524E-46B4-AB70C525EA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D93C853-1808-8A56-3066-3A6E9D38DE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C0A059-A7D3-9738-6E94-A8F160199F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C25E32-746A-DBAC-46CE-8455FB7BB2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3949AFB-2C22-F5A3-BAD9-6493A1F19A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2024-01-25T08:51:21Z</dcterms:modified>
</cp:coreProperties>
</file>