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Vaksdal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7097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12 856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13 413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11 648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14 906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54136C9-1AFF-7027-5972-E455624F78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62544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59183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B789442-2FE1-D881-50AA-A07587B978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5854E6-CAF9-8203-8D1D-71D80EA94F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66129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14 906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F394C82-A4AF-563E-9B86-551D0D58301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11392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4 503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4 503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14 906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39930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B767198-4B40-64D2-AE4F-72930A23A7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94748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11 687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E83D82-3ED7-269D-D45D-238D299ECB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A95FCF-341B-9367-686A-AFCE47E13E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AB1CB74-0881-C092-C7F4-DFE940EC17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6BD585-9A8A-0219-8465-39B15DDCE7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C02DE97-D448-F688-992E-99EF6E37CB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1ACCA2-CB20-7145-5E30-382F8CE8A3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B9DCBE8-C553-49D9-B7E9-6EA018ADA3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38BDCA-A0D4-F872-332D-FE095199C6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B1579BA-488B-DCE3-77D3-CCFF3EC6D5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2024-01-25T08:51:12Z</dcterms:modified>
</cp:coreProperties>
</file>