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Askøy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42456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13 260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37AD62-0EF1-1E27-2B50-47A6969EFD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60103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367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0FFFD30-D685-1975-50FF-2BCB5795E8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7410CB-BF36-19EE-6BBA-7AEDA23EB2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252386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13 260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902D7E4-F3E3-C728-FFE2-04C6F24BCD6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4463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1 305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44062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9 826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479C20-688C-B0CC-2E84-30A6C4FB73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88919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8 072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1CACF6D-684E-7E1A-3900-B209EFF87E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E0DB26D-5303-4D5F-D8A4-28F90C1740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44ED270-B080-FCEF-E4F0-89C15340CF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FC71AE4-DEDB-9F0E-3AB3-91E35CC1E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AECD714-EF94-85D0-D407-FCC966DD75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69AAF1-6A80-D8E9-84CC-C8CD00F2E7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0DE4E88-3101-8A09-CCEC-21AA725955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2604DA-9B36-0C34-3093-D6961DADAE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3105B8A-3FBF-BBB8-7E7E-94C5F00A35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2024-01-25T08:51:02Z</dcterms:modified>
</cp:coreProperties>
</file>