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Øygarden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51887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19 677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10 935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8774FE-7976-DB5F-5D22-B10812A29E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03889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6447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9A294ED-6BA8-8359-434B-5430FD3F4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8106240-C674-06FB-8EFE-EDA7C66BC2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2468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26 307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557D789-B1D8-A5FB-6D96-667213B8DC2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18859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21 323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23 075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25 922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17421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18 754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EA5FA5-E526-523C-63B1-9FB48FEFD4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3360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12 434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12 053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DAAFD0-6A5D-F8D1-835F-6F0F7A55D9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1F28CE-839C-A92A-7C54-1738C2B931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1915532-3D2F-06FD-B635-12F5AF151D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62E7BDD-DB5D-6CA5-AE5A-30279A4F8E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2B85B9D-C5F9-3651-8A67-9D62084EA0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0DA6A1-B674-57BC-4CDF-9C0B0EEA82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6E8F286-D0F8-00F9-3342-E082EF4270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0454F1-05A4-21A2-596C-6019139BE4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EB98F0-E86D-4842-0A53-CEA7BE6829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2024-01-25T08:50:55Z</dcterms:modified>
</cp:coreProperties>
</file>