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Austevoll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5384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EE6344-699E-81F8-0CC8-283638153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7963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3225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5E19A35-82C3-F875-CC10-BE7D52197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74525F-21A4-2EF9-80DC-0657E5CF7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9100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E38B193-3702-A3CD-7A81-8C3E5FAFEF1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4237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9185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9A019A-D450-8FF3-608D-C6675F21F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2534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978BF8-E342-FC80-E0EA-13A24588BA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93A5B2-F975-E6DA-B572-7013223D9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FFB5A4-A969-F938-DF62-C6E09513C7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6664D1-61A9-09F6-781F-3FBDCA9D58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F6C8DF-0EE7-2AB7-A55E-FEF057A555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C00624-4B67-5A33-3490-38992F25BA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FEBA8C-DA25-9A37-3867-5E273AB80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49F363-8FC4-E5FF-F1B7-9C86D177CA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9E4CEC-AFFF-0BDD-A938-67734EA5BE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2024-01-25T08:50:47Z</dcterms:modified>
</cp:coreProperties>
</file>