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Samnanger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385227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5 105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4 630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9536A6D-3C69-2853-1E46-2155206489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479505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004146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F4BDF811-7E00-EDD2-3224-6FF0287548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9C07946-1A0D-939B-4DEB-E890EF018F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920399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5 415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EA58D52C-5A0D-B886-4B0E-55653EE32D1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352640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5 415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5 415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576439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2 904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2 373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0777AD5-55C2-D43F-F907-CDCECD4346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950487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4 270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57C900B-C92C-B132-9523-08C3807026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FA1D3DE-C783-7CE5-E5A5-53C5853B04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7077C97-7836-1D07-42AC-48A53A005D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5AFBE4E-9B19-1583-5360-981D146CDD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6EB7569-31C2-55EF-5117-528D01CF57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E6F63B7-8399-10A0-2B6D-E3DBF27011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412627B-6173-BCE5-C7D2-0A77F9004B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FDFCA61-3908-0B8A-D8AC-78FAFBA8AA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D67B979-E9CB-BEEA-D0E3-38744F8243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761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2024-01-25T08:50:30Z</dcterms:modified>
</cp:coreProperties>
</file>