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Kvam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0091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8188BD-2B61-3B62-750D-5728B89B18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908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2351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7ACE57A-2B43-877B-47E4-EBF58BF3C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60A206-23BC-8A8F-4063-9E426A8C6C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2716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24E3468-E240-2060-2BF2-843255BBFB6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4370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9 036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9 036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95339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107AE5-771A-E927-2820-B9EC10B3C4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3079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4 584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F2F52B-654A-D589-ED28-A43C717410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69E051-8617-E0DF-FBDC-8D8AE77186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538EE66-8057-7EC3-CDB6-378F7C31CB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C65D73-804A-D22F-D359-E3DB341387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97D216-CF1C-ADE6-3798-C1AEA6045C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855523-09AE-6496-D1C2-E5F3C5B6DA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E0E9FB3-7446-94C9-7447-2DAB96D60F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10D72D-51BE-6359-08FD-A08A225A58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55B50C6-0DFA-F35E-9570-A152590E65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2024-01-25T08:50:21Z</dcterms:modified>
</cp:coreProperties>
</file>