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Voss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13941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A520A9-7101-E607-CE6C-B653A0831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78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381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2BE1E26-2C77-132F-E91C-8AA3069C6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409079-3BA2-8F77-909A-E7927ACE6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560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919F45C-0572-4A9E-687F-FC36CA978D1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73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2242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528120-79E1-36ED-0B26-CE5FEE763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355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A94C2E-A9E2-B521-B54E-F59992409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92641E-CE8B-334C-7343-DAF162783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8555441-180D-6B15-AD84-6E1161FF5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C19624-4A02-E2C2-9A6D-57010FBDD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918481-31CA-D16E-631E-2C9481820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DB62900-BCAD-15AA-E867-D6118BD34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D4AD55-4B42-6A61-760D-A45B8E5C6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896EB2-5FB1-387F-830B-7EE720A38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557365-6C9E-43FA-8CA5-726EB33F6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2024-01-25T08:50:14Z</dcterms:modified>
</cp:coreProperties>
</file>