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Ulvik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223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14 614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14 614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ACA86B-02EE-C957-4F88-BAC3A490A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8024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9641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B0E7E30-D40D-6F08-4F3F-280BE6301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981CA2-87AF-4672-4FD6-CBB1F97D3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2400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82FC65E-8178-9688-3D92-C569FD45F6A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1611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6048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8F5D38-086E-1FE4-F42C-2088B8923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5466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8 160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8A7860-37B4-F536-CD8D-1CCCB265CB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39DB9D-54E5-5C0B-DCFA-053ACEE73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22603E-4B1E-CE27-8E7D-BD82BE9E8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5AE6AE-69F8-4C35-3DA9-2ABADFE78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AC23CA-52E5-595F-AA18-EE716025C3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831ADB-DA99-A20B-6550-44762C3447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D1687B-91BF-722D-F40A-54067A4A5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CE655F-3F62-B660-1BEE-CC88A6941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7ECBF5-6358-6023-6A6F-EEAD0D6438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2024-01-25T08:50:06Z</dcterms:modified>
</cp:coreProperties>
</file>